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67" r:id="rId16"/>
    <p:sldId id="271" r:id="rId17"/>
    <p:sldId id="272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56" autoAdjust="0"/>
  </p:normalViewPr>
  <p:slideViewPr>
    <p:cSldViewPr>
      <p:cViewPr varScale="1">
        <p:scale>
          <a:sx n="102" d="100"/>
          <a:sy n="102" d="100"/>
        </p:scale>
        <p:origin x="2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743C9-591D-423D-95D6-A62775507686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D4CF2-E596-43DB-8E14-D6ADF7FDE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398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D4CF2-E596-43DB-8E14-D6ADF7FDE8F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684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0" y="1412776"/>
            <a:ext cx="5941143" cy="2210249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4221088"/>
            <a:ext cx="5712179" cy="1524000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    Автор: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Абатурова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Александра</a:t>
            </a:r>
          </a:p>
          <a:p>
            <a:pPr algn="l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    Руководитель: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Епанчинцева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И.С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81400" y="1066800"/>
            <a:ext cx="38100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</a:t>
            </a:r>
            <a:r>
              <a:rPr lang="ru-RU" sz="2400" dirty="0" smtClean="0">
                <a:cs typeface="Angsana New" pitchFamily="18" charset="-34"/>
              </a:rPr>
              <a:t>Муниципальное автономное учреждение дошкольного образования города Ялуторовска </a:t>
            </a:r>
          </a:p>
          <a:p>
            <a:pPr algn="ctr"/>
            <a:r>
              <a:rPr lang="ru-RU" sz="2400" dirty="0" smtClean="0">
                <a:cs typeface="Angsana New" pitchFamily="18" charset="-34"/>
              </a:rPr>
              <a:t>«Детский сад №9»</a:t>
            </a:r>
          </a:p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D:\Старое\ПРОЕКТ\враг не пройдёт\getImage (13).jpeg"/>
          <p:cNvPicPr/>
          <p:nvPr/>
        </p:nvPicPr>
        <p:blipFill>
          <a:blip r:embed="rId2" cstate="print"/>
          <a:srcRect r="3716" b="6081"/>
          <a:stretch>
            <a:fillRect/>
          </a:stretch>
        </p:blipFill>
        <p:spPr bwMode="auto">
          <a:xfrm>
            <a:off x="838200" y="0"/>
            <a:ext cx="2952328" cy="27281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810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3000" y="4343400"/>
            <a:ext cx="6705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Рома предложил записать наши рассказы в альбом. Тогда получится интересная книга для детей. Ирина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Святославна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нашла армейский альбом. Обложка из шинели и темные страницы хорошо подошли к рассказам о войне. И работа по созданию книги началась.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Picture 3" descr="C:\Users\1.1-ПК\Desktop\фотогр. проект\SAM_8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47" y="685800"/>
            <a:ext cx="3857461" cy="25716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Users\1.1-ПК\Desktop\фотогр. проект\SAM_8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6808" y="1752600"/>
            <a:ext cx="3666962" cy="24446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22493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143000" y="762000"/>
            <a:ext cx="670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Мы  вместе с воспитателем записывали понравившиеся рассказы, приклеивали рисунки, оформляли обложку. Книга получилась красивой и интересной.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1.1-ПК\Desktop\фотогр. проект\SAM_8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28801"/>
            <a:ext cx="7239000" cy="4267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925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990600" y="823388"/>
            <a:ext cx="7239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Ирина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Святославна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создала группу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ВКонтакте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где рассказывала о том, как мы работаем над книгой, выставляла рисунки, фотографии. В эту группу она пригласила  родителей. Благодаря этому они тоже увлеклись этой работой. По вечерам в семье мы стали читать рассказы о подвиге солдат на войне.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286000"/>
            <a:ext cx="6934200" cy="3962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69071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13041" y="2132856"/>
            <a:ext cx="2927945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914400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Когда книга была оформлена, мы показали ее ребятам подготовительной группы «Солнышко». Книга заинтересовала всех.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05000"/>
            <a:ext cx="3056349" cy="41947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05000"/>
            <a:ext cx="3043326" cy="41677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57505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126876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19200" y="683317"/>
            <a:ext cx="6934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оня предложила записать наши рассказы на видеокамеру. Идея понравилась всем. Ирина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Святославна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стала делать видеозаписи наших рассказов и фотографировать рисунки. Чтобы рассказ был понятен слушателям, нужно его рассказывать выразительно, то есть передать чувства, которые испытывали герои рассказа.  Не у всех это получалось с первого раза. Но мы старались. Вскоре видео- книга была готова. Мы ее назвали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15 рассказов о войне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так как в ней 15 наших рассказов.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Она состоит из 4 глав.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237862"/>
            <a:ext cx="7141096" cy="301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19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14400" y="685800"/>
            <a:ext cx="73152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Глава 1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 голодном военном детстве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ru-RU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u="sng" dirty="0" smtClean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годы войны было всем тяжело:  и старым, и малым. Но особенно страдали дети. Страдали  от холода и голода, от бомбежек.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эту главу вошли рассказы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Немой мальчик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Арбузный переулок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Стальное колечко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1.1-ПК\Desktop\ОБЛОЖКА КНИГ\75bced85260cdcd85d5a2983ef21de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743200"/>
            <a:ext cx="4159134" cy="31051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1.1-ПК\Desktop\ОБЛОЖКА КНИГ\180656_57395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1" y="2377970"/>
            <a:ext cx="2743200" cy="38942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35772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143000" y="659489"/>
            <a:ext cx="71628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Глава 2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 героизме детей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 героизме и мужестве  рассказывает 2 глава. В нее вошли рассказы:</a:t>
            </a: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 мальчике Тишке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который один уничтожил целый отряд немцев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Выходное платье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о том, как девочка отдала свое нарядное платье на завод, чтобы из него сшили мешочки для пороха.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Picture 3" descr="C:\Users\1.1-ПК\Desktop\ОБЛОЖКА КНИГ\10118534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945876"/>
            <a:ext cx="2133600" cy="3200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1.1-ПК\Desktop\ОБЛОЖКА КНИГ\Vyhodnoe_pl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962275"/>
            <a:ext cx="2286000" cy="3209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914400" y="502291"/>
            <a:ext cx="7467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sng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Глава 3 </a:t>
            </a:r>
            <a:r>
              <a:rPr kumimoji="0" lang="ru-RU" b="1" i="0" u="sng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b="1" i="0" u="sng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О животных в годы войны</a:t>
            </a:r>
            <a:r>
              <a:rPr kumimoji="0" lang="ru-RU" b="1" i="0" u="sng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b="1" i="0" u="sng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b="1" i="0" u="sng" strike="noStrike" spc="50" normalizeH="0" baseline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spc="50" normalizeH="0" baseline="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Они были незаменимыми помощниками для солдат - согревали их своим теплом, помогали выносить раненых с поля боя, выполняли боевые задания ценой своей жизни.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spc="50" normalizeH="0" baseline="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В этой главе 4 рассказа:</a:t>
            </a:r>
            <a:endParaRPr kumimoji="0" lang="ru-RU" sz="1600" b="1" i="0" u="none" strike="noStrike" spc="50" normalizeH="0" baseline="0" dirty="0" smtClean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spc="50" normalizeH="0" baseline="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600" b="1" i="0" u="none" strike="noStrike" spc="50" normalizeH="0" baseline="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Черный кот</a:t>
            </a:r>
            <a:r>
              <a:rPr kumimoji="0" lang="ru-RU" sz="1600" b="1" i="0" u="none" strike="noStrike" spc="50" normalizeH="0" baseline="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 pitchFamily="34" charset="0"/>
                <a:cs typeface="Arial" pitchFamily="34" charset="0"/>
              </a:rPr>
              <a:t>»</a:t>
            </a:r>
            <a:endParaRPr kumimoji="0" lang="ru-RU" sz="1600" b="1" i="0" u="none" strike="noStrike" spc="50" normalizeH="0" baseline="0" dirty="0" smtClean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spc="50" normalizeH="0" baseline="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600" b="1" i="0" u="none" strike="noStrike" spc="50" normalizeH="0" baseline="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Мишка</a:t>
            </a:r>
            <a:r>
              <a:rPr kumimoji="0" lang="ru-RU" sz="1600" b="1" i="0" u="none" strike="noStrike" spc="50" normalizeH="0" baseline="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 pitchFamily="34" charset="0"/>
                <a:cs typeface="Arial" pitchFamily="34" charset="0"/>
              </a:rPr>
              <a:t>»</a:t>
            </a:r>
            <a:endParaRPr kumimoji="0" lang="ru-RU" sz="1600" b="1" i="0" u="none" strike="noStrike" spc="50" normalizeH="0" baseline="0" dirty="0" smtClean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spc="50" normalizeH="0" baseline="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600" b="1" i="0" u="none" strike="noStrike" spc="50" normalizeH="0" baseline="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Щедрый ежик</a:t>
            </a:r>
            <a:r>
              <a:rPr kumimoji="0" lang="ru-RU" sz="1600" b="1" i="0" u="none" strike="noStrike" spc="50" normalizeH="0" baseline="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 pitchFamily="34" charset="0"/>
                <a:cs typeface="Arial" pitchFamily="34" charset="0"/>
              </a:rPr>
              <a:t>»</a:t>
            </a:r>
            <a:endParaRPr kumimoji="0" lang="ru-RU" sz="1600" b="1" i="0" u="none" strike="noStrike" spc="50" normalizeH="0" baseline="0" dirty="0" smtClean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spc="50" normalizeH="0" baseline="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600" b="1" i="0" u="none" strike="noStrike" spc="50" normalizeH="0" baseline="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О кошках и собаках</a:t>
            </a:r>
            <a:r>
              <a:rPr kumimoji="0" lang="ru-RU" sz="1600" b="1" i="0" u="none" strike="noStrike" spc="50" normalizeH="0" baseline="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 pitchFamily="34" charset="0"/>
                <a:cs typeface="Arial" pitchFamily="34" charset="0"/>
              </a:rPr>
              <a:t>»</a:t>
            </a:r>
            <a:endParaRPr kumimoji="0" lang="ru-RU" sz="1600" b="1" i="0" u="none" strike="noStrike" spc="50" normalizeH="0" baseline="0" dirty="0" smtClean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1.1-ПК\Desktop\ОБЛОЖКА КНИГ\214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7272" y="3439096"/>
            <a:ext cx="2294728" cy="2806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1.1-ПК\Desktop\ОБЛОЖКА КНИГ\c48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7897" y="3366184"/>
            <a:ext cx="1998264" cy="28536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1.1-ПК\Desktop\ОБЛОЖКА КНИГ\6_6e3b04b4721aa7f998786e01bced1dcc_14338698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653" y="3402378"/>
            <a:ext cx="2855361" cy="2781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990600" y="609600"/>
            <a:ext cx="71628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Глава 4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 мужестве и отваге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Эта глава самая большая.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Здесь собраны рассказы о том, как солдаты мужественно защищали свою родину, погибали, но не сдавались.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 том, как медсестры на своих хрупких плечах выносили раненых с поля боя. В этой главе 8 рассказов, таких как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Брестская крепость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Сестра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Решительный бой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 другие.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C:\Users\1.1-ПК\Desktop\ОБЛОЖКА КНИГ\13584ef87500444d2cb2c262d0e409e93b4d5046M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199" y="2977858"/>
            <a:ext cx="2438400" cy="2946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9" name="Picture 3" descr="C:\Users\1.1-ПК\Desktop\ОБЛОЖКА КНИГ\3246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1563" y="2819401"/>
            <a:ext cx="2133600" cy="32521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0" name="Picture 4" descr="C:\Users\1.1-ПК\Desktop\ОБЛОЖКА КНИГ\dva-tan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7981" y="2977858"/>
            <a:ext cx="2362200" cy="30419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143000" y="-996043"/>
            <a:ext cx="6858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Во-первых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ее не надо читать, ведь многие дети в детском саду еще не умеют читать;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Во-вторых,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ее можно слушать, когда человек занят другими делами;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В-третьих,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ее можно слушать и смотреть, ведь все рассказы сопровождаются нашими рисунками;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В-четвертых,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 нее вошли самые интересные для нас рассказы. Значит, они будут интересны и другим детям.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 самое главное, книгу рассказывают дети, просто и понятно, для других мальчиков и девочек.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76400" y="914401"/>
            <a:ext cx="518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cap="all" dirty="0" smtClean="0">
                <a:solidFill>
                  <a:srgbClr val="C00000"/>
                </a:solidFill>
                <a:latin typeface="AGBengaly" pitchFamily="2" charset="0"/>
                <a:ea typeface="Times New Roman"/>
                <a:cs typeface="Times New Roman"/>
              </a:rPr>
              <a:t>Практическая       значимость     исследования:</a:t>
            </a:r>
            <a:endParaRPr lang="ru-RU" sz="2400" u="sng" dirty="0"/>
          </a:p>
        </p:txBody>
      </p:sp>
      <p:pic>
        <p:nvPicPr>
          <p:cNvPr id="4" name="Рисунок 3" descr="D:\Старое\ПРОЕКТ\враг не пройдёт\getImage (13).jpeg"/>
          <p:cNvPicPr/>
          <p:nvPr/>
        </p:nvPicPr>
        <p:blipFill>
          <a:blip r:embed="rId2" cstate="print"/>
          <a:srcRect r="3716" b="6081"/>
          <a:stretch>
            <a:fillRect/>
          </a:stretch>
        </p:blipFill>
        <p:spPr bwMode="auto">
          <a:xfrm>
            <a:off x="6324600" y="4501914"/>
            <a:ext cx="2743200" cy="23560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7886" y="1629805"/>
            <a:ext cx="410445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1" y="685800"/>
            <a:ext cx="7105600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 smtClean="0">
                <a:solidFill>
                  <a:srgbClr val="C00000"/>
                </a:solidFill>
                <a:latin typeface="Wide Latin" pitchFamily="18" charset="0"/>
                <a:ea typeface="Calibri"/>
                <a:cs typeface="Aparajita" pitchFamily="34" charset="0"/>
              </a:rPr>
              <a:t>15</a:t>
            </a:r>
            <a:r>
              <a:rPr lang="en-US" sz="3600" b="1" dirty="0" smtClean="0">
                <a:solidFill>
                  <a:srgbClr val="C00000"/>
                </a:solidFill>
                <a:latin typeface="Bauhaus 93" pitchFamily="82" charset="0"/>
                <a:ea typeface="Calibri"/>
                <a:cs typeface="Aparajita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  <a:ea typeface="Calibri"/>
                <a:cs typeface="Aparajita" pitchFamily="34" charset="0"/>
              </a:rPr>
              <a:t>РАССКАЗОВ О ВОЙНЕ</a:t>
            </a:r>
            <a:endParaRPr lang="ru-RU" sz="3600" b="1" dirty="0">
              <a:solidFill>
                <a:srgbClr val="C00000"/>
              </a:solidFill>
              <a:latin typeface="Arial Black" pitchFamily="34" charset="0"/>
              <a:ea typeface="Calibri"/>
              <a:cs typeface="Aparajita" pitchFamily="34" charset="0"/>
            </a:endParaRPr>
          </a:p>
        </p:txBody>
      </p:sp>
      <p:pic>
        <p:nvPicPr>
          <p:cNvPr id="6" name="Picture 8" descr="C:\Users\1.1-ПК\Desktop\фотогр. проект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399" y="1657300"/>
            <a:ext cx="6650465" cy="4114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8592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1800" y="762000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cap="all" dirty="0" err="1" smtClean="0">
                <a:solidFill>
                  <a:srgbClr val="C00000"/>
                </a:solidFill>
                <a:latin typeface="AGBengaly" pitchFamily="2" charset="0"/>
                <a:ea typeface="Times New Roman"/>
                <a:cs typeface="Times New Roman"/>
              </a:rPr>
              <a:t>ЗаключенИе</a:t>
            </a:r>
            <a:r>
              <a:rPr lang="ru-RU" sz="2800" b="1" u="sng" cap="all" dirty="0" smtClean="0">
                <a:solidFill>
                  <a:srgbClr val="C00000"/>
                </a:solidFill>
                <a:latin typeface="AGBengaly" pitchFamily="2" charset="0"/>
                <a:ea typeface="Times New Roman"/>
                <a:cs typeface="Times New Roman"/>
              </a:rPr>
              <a:t>:</a:t>
            </a:r>
            <a:endParaRPr lang="ru-RU" sz="2800" u="sng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990600" y="141241"/>
            <a:ext cx="7086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нига о войне, рассказанная самими детьми, интересна и познавательна для современных детей.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Рассказы о войне - это как машина времени, которая может вернуть нас в прошлое и познакомить с событиями тех лет, почувствовать, что пережили люди во время войны, почувствовать гордость за наших героев.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Наша видео-книга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15 рассказов о войне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хранит в себе память о тех, кто сделал нашу жизнь мирной.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Какими они были, герои войны? Что помогло им победить?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Смотрите и слушайте 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15 рассказов о войне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!</a:t>
            </a:r>
            <a:endParaRPr kumimoji="0" lang="ru-RU" b="1" i="0" u="sng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Видео-книга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15 рассказов о войне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это наш подарок всем ветеранам!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280" y="4126755"/>
            <a:ext cx="2950720" cy="27312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838200"/>
            <a:ext cx="7086600" cy="52014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</a:rPr>
              <a:t>Цель проекта</a:t>
            </a:r>
            <a:r>
              <a:rPr lang="ru-RU" sz="2000" dirty="0" smtClean="0">
                <a:solidFill>
                  <a:srgbClr val="FF0000"/>
                </a:solidFill>
              </a:rPr>
              <a:t>: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создание видео-книги о войне для детей детского сада.</a:t>
            </a:r>
          </a:p>
          <a:p>
            <a:endParaRPr lang="ru-RU" sz="2000" b="1" u="sng" dirty="0" smtClean="0"/>
          </a:p>
          <a:p>
            <a:r>
              <a:rPr lang="ru-RU" sz="2000" b="1" u="sng" dirty="0" smtClean="0">
                <a:solidFill>
                  <a:srgbClr val="FF0000"/>
                </a:solidFill>
              </a:rPr>
              <a:t>Задачи</a:t>
            </a:r>
            <a:r>
              <a:rPr lang="ru-RU" sz="2000" b="1" dirty="0" smtClean="0">
                <a:solidFill>
                  <a:srgbClr val="FF0000"/>
                </a:solidFill>
              </a:rPr>
              <a:t>:</a:t>
            </a:r>
            <a:r>
              <a:rPr lang="ru-RU" sz="2000" b="1" dirty="0" smtClean="0"/>
              <a:t> </a:t>
            </a:r>
            <a:endParaRPr lang="ru-RU" sz="2000" dirty="0" smtClean="0"/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1.Изучить, какие книги о войне есть в детской библиотеке.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2.Прочитать и выбрать понравившиеся рассказы.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3.Нарисовать иллюстрации к понравившимся рассказам.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4.Сделать видеозаписи наших рассказов.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5.Оформить книгу.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6.Представить книгу детям и родителям.</a:t>
            </a:r>
          </a:p>
          <a:p>
            <a:endParaRPr lang="ru-RU" sz="2000" b="1" u="sng" dirty="0" smtClean="0"/>
          </a:p>
          <a:p>
            <a:r>
              <a:rPr lang="ru-RU" sz="2000" b="1" u="sng" dirty="0" smtClean="0">
                <a:solidFill>
                  <a:srgbClr val="FF0000"/>
                </a:solidFill>
              </a:rPr>
              <a:t>Гипотеза</a:t>
            </a:r>
            <a:r>
              <a:rPr lang="ru-RU" sz="20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мы предположили, что книга о войне для детей детского сада будет интересной, если все истории в ней будут рассказаны самими детьми.</a:t>
            </a:r>
          </a:p>
          <a:p>
            <a:pPr algn="ctr"/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616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990600" y="1129843"/>
            <a:ext cx="7239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ОБЪЕКТ ИССЛЕДОВАНИЯ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жизнь и подвиги людей во время Великой Отечественной войны.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ПРЕДМЕТ ИССЛЕДОВАНИЯ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книги о войне для детей.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66800" y="2918192"/>
            <a:ext cx="7086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МЕТОДЫ ИССЛЕДОВАНИЯ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библиотечные уроки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музейные уроки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чтение детских книг и обсуждение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649" y="3746369"/>
            <a:ext cx="249352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0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0086" y="836712"/>
            <a:ext cx="43849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ПЛАН ИССЛЕДОВАНИЯ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3000" y="1459194"/>
            <a:ext cx="7162800" cy="431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- Экскурсия в краеведческий музей на выставку «Ялуторовск в годы войны».</a:t>
            </a:r>
          </a:p>
          <a:p>
            <a:pPr lvl="0"/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- Экскурсия на станцию Юных туристов (на выставку экспонатов поискового отряда).</a:t>
            </a:r>
          </a:p>
          <a:p>
            <a:pPr lvl="0"/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- Библиотечные уроки:</a:t>
            </a:r>
          </a:p>
          <a:p>
            <a:pPr lvl="0"/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«Что мы знаем о войне».</a:t>
            </a:r>
          </a:p>
          <a:p>
            <a:pPr lvl="0"/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«Книги для детей о войне».</a:t>
            </a:r>
          </a:p>
          <a:p>
            <a:pPr lvl="0"/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- Слушание и обсуждение рассказов, отбор понравившихся рассказов</a:t>
            </a:r>
          </a:p>
          <a:p>
            <a:pPr lvl="0"/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- Рисование по прочитанному.</a:t>
            </a:r>
          </a:p>
          <a:p>
            <a:pPr lvl="0"/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- Оформление выставки рисунков «По страницам детских книг о войне». </a:t>
            </a:r>
          </a:p>
          <a:p>
            <a:pPr lvl="0"/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- Беседа «Как сделать книгу» </a:t>
            </a:r>
          </a:p>
          <a:p>
            <a:pPr lvl="0"/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- Создание книги рассказов с детскими рисунками.</a:t>
            </a:r>
          </a:p>
          <a:p>
            <a:pPr lvl="0"/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- Создание видео-книги для детей «15 рассказов о войне».</a:t>
            </a:r>
          </a:p>
          <a:p>
            <a:pPr lvl="0"/>
            <a:endParaRPr lang="ru-RU" sz="1600" dirty="0" smtClean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Рисунок 4" descr="D:\Старое\ПРОЕКТ\враг не пройдёт\getImage (13).jpeg"/>
          <p:cNvPicPr/>
          <p:nvPr/>
        </p:nvPicPr>
        <p:blipFill>
          <a:blip r:embed="rId2" cstate="print"/>
          <a:srcRect r="3716" b="6081"/>
          <a:stretch>
            <a:fillRect/>
          </a:stretch>
        </p:blipFill>
        <p:spPr bwMode="auto">
          <a:xfrm>
            <a:off x="6828847" y="4638755"/>
            <a:ext cx="2481860" cy="22709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706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3000" y="8382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Для создания своей книги, нам нужно было собрать информацию о Великой Отечественной войне.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1.1-ПК\Desktop\фотогр. проект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752600"/>
            <a:ext cx="3581400" cy="1939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1.1-ПК\Desktop\фотогр. проект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046304"/>
            <a:ext cx="2971800" cy="3962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C:\Users\1.1-ПК\Desktop\фотогр. проект\i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886200"/>
            <a:ext cx="3776133" cy="21240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21555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1340768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3300" lvl="7" indent="-342900"/>
            <a:endParaRPr lang="en-US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9200" y="914400"/>
            <a:ext cx="64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Понять и почувствовать все, что пережили люди, нам помогли детские книги о войне, где каждая строчка пропитана болью того времени. 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1.1-ПК\Desktop\фотогр. проект\i (2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915" y="1937794"/>
            <a:ext cx="3496733" cy="19669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65" y="4026767"/>
            <a:ext cx="3602635" cy="21609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10871"/>
            <a:ext cx="3672408" cy="36317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5029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3000" y="838200"/>
            <a:ext cx="693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Книга для детей интересна, если в ней есть иллюстрации. И мы начали рисовать рисунки к понравившимся рассказам.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1.1-ПК\Desktop\фотогр. проект\i (2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556" y="1828801"/>
            <a:ext cx="3386664" cy="2133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1.1-ПК\Desktop\фотогр. проект\i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514600"/>
            <a:ext cx="3886200" cy="2895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1.1-ПК\Desktop\фотогр. проект\i (2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114800"/>
            <a:ext cx="3581400" cy="20145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3525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147845" y="90100"/>
            <a:ext cx="8483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066800" y="804881"/>
            <a:ext cx="6934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Когда рисунков стало много, мы вместе с Ириной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Святославной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оформили в группе выставку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 страницам детских книг о войне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3" descr="C:\Users\1.1-ПК\Desktop\фотогр. проект\SAM_8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165993"/>
            <a:ext cx="3810000" cy="33966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5" name="Picture 5" descr="C:\Users\1.1-ПК\Desktop\фотогр. проект\SAM_84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114800"/>
            <a:ext cx="3549543" cy="19620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6" name="Picture 6" descr="C:\Users\1.1-ПК\Desktop\фотогр. проект\SAM_84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752600"/>
            <a:ext cx="3476462" cy="2362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432523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Другая 3">
      <a:dk1>
        <a:sysClr val="windowText" lastClr="000000"/>
      </a:dk1>
      <a:lt1>
        <a:sysClr val="window" lastClr="FFFFFF"/>
      </a:lt1>
      <a:dk2>
        <a:srgbClr val="464646"/>
      </a:dk2>
      <a:lt2>
        <a:srgbClr val="DA1F28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623</TotalTime>
  <Words>978</Words>
  <Application>Microsoft Office PowerPoint</Application>
  <PresentationFormat>Экран (4:3)</PresentationFormat>
  <Paragraphs>111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4" baseType="lpstr">
      <vt:lpstr>AGBengaly</vt:lpstr>
      <vt:lpstr>Angsana New</vt:lpstr>
      <vt:lpstr>Aparajita</vt:lpstr>
      <vt:lpstr>Arial</vt:lpstr>
      <vt:lpstr>Arial Black</vt:lpstr>
      <vt:lpstr>Bauhaus 93</vt:lpstr>
      <vt:lpstr>Brush Script MT</vt:lpstr>
      <vt:lpstr>Calibri</vt:lpstr>
      <vt:lpstr>Constantia</vt:lpstr>
      <vt:lpstr>Franklin Gothic Book</vt:lpstr>
      <vt:lpstr>Rage Italic</vt:lpstr>
      <vt:lpstr>Times New Roman</vt:lpstr>
      <vt:lpstr>Wide Latin</vt:lpstr>
      <vt:lpstr>Кнопка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Usver</dc:creator>
  <cp:lastModifiedBy>ALEXEEVje</cp:lastModifiedBy>
  <cp:revision>55</cp:revision>
  <dcterms:created xsi:type="dcterms:W3CDTF">2015-02-24T15:49:25Z</dcterms:created>
  <dcterms:modified xsi:type="dcterms:W3CDTF">2020-04-14T12:09:59Z</dcterms:modified>
</cp:coreProperties>
</file>